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34"/>
  </p:notesMasterIdLst>
  <p:sldIdLst>
    <p:sldId id="256" r:id="rId3"/>
    <p:sldId id="257" r:id="rId4"/>
    <p:sldId id="258" r:id="rId5"/>
    <p:sldId id="273" r:id="rId6"/>
    <p:sldId id="260" r:id="rId7"/>
    <p:sldId id="276" r:id="rId8"/>
    <p:sldId id="259" r:id="rId9"/>
    <p:sldId id="261" r:id="rId10"/>
    <p:sldId id="262" r:id="rId11"/>
    <p:sldId id="263" r:id="rId12"/>
    <p:sldId id="264" r:id="rId13"/>
    <p:sldId id="265" r:id="rId14"/>
    <p:sldId id="266" r:id="rId15"/>
    <p:sldId id="271" r:id="rId16"/>
    <p:sldId id="272" r:id="rId17"/>
    <p:sldId id="275" r:id="rId18"/>
    <p:sldId id="274" r:id="rId19"/>
    <p:sldId id="278" r:id="rId20"/>
    <p:sldId id="277" r:id="rId21"/>
    <p:sldId id="267" r:id="rId22"/>
    <p:sldId id="269" r:id="rId23"/>
    <p:sldId id="270" r:id="rId24"/>
    <p:sldId id="280" r:id="rId25"/>
    <p:sldId id="281" r:id="rId26"/>
    <p:sldId id="287" r:id="rId27"/>
    <p:sldId id="288" r:id="rId28"/>
    <p:sldId id="282" r:id="rId29"/>
    <p:sldId id="283" r:id="rId30"/>
    <p:sldId id="284" r:id="rId31"/>
    <p:sldId id="285" r:id="rId32"/>
    <p:sldId id="286" r:id="rId33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7" autoAdjust="0"/>
    <p:restoredTop sz="86402" autoAdjust="0"/>
  </p:normalViewPr>
  <p:slideViewPr>
    <p:cSldViewPr>
      <p:cViewPr>
        <p:scale>
          <a:sx n="80" d="100"/>
          <a:sy n="80" d="100"/>
        </p:scale>
        <p:origin x="-1378" y="-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7E0FC6-01F0-4274-B318-783E65D0664A}" type="datetimeFigureOut">
              <a:rPr lang="it-IT" smtClean="0"/>
              <a:t>20/01/2015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6343E7-2B36-4B5A-BA88-A5A88A8C69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05402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F6DAF-EF1A-4B14-B63E-69AA96821B36}" type="datetimeFigureOut">
              <a:rPr lang="it-IT" smtClean="0"/>
              <a:t>20/01/2015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7C2FA-1A07-4589-BEB0-C85D1F15C53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1136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F6DAF-EF1A-4B14-B63E-69AA96821B36}" type="datetimeFigureOut">
              <a:rPr lang="it-IT" smtClean="0"/>
              <a:t>20/01/2015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7C2FA-1A07-4589-BEB0-C85D1F15C53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54259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F6DAF-EF1A-4B14-B63E-69AA96821B36}" type="datetimeFigureOut">
              <a:rPr lang="it-IT" smtClean="0"/>
              <a:t>20/01/2015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7C2FA-1A07-4589-BEB0-C85D1F15C53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69145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9FF2CA-A9D6-4556-AE2E-0D71054C5909}" type="datetimeFigureOut">
              <a:rPr lang="it-IT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20/01/2015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F8897E-48E5-4C26-9C94-D7A7F66BE91C}" type="slidenum">
              <a:rPr lang="it-IT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2059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C8111D-CED8-44C2-AC4C-15956F3F1DC1}" type="datetimeFigureOut">
              <a:rPr lang="it-IT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20/01/2015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0FC560-932B-4E08-A68D-31621835320F}" type="slidenum">
              <a:rPr lang="it-IT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6531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015285-4561-45E8-AEA2-AF45A6638791}" type="datetimeFigureOut">
              <a:rPr lang="it-IT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20/01/2015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46D0DE-18E9-452E-9EAF-98FBED12D13E}" type="slidenum">
              <a:rPr lang="it-IT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9538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2F5C07-0125-421A-8B01-EB96FAC7BF40}" type="datetimeFigureOut">
              <a:rPr lang="it-IT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20/01/2015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C1E211-185B-46F0-9ADD-6DAD68F8A18F}" type="slidenum">
              <a:rPr lang="it-IT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442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70E3B8-DACB-4E53-B58F-7F929E41B38D}" type="datetimeFigureOut">
              <a:rPr lang="it-IT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20/01/2015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5BEAA3-E504-4183-B3F1-0FF174DAFB19}" type="slidenum">
              <a:rPr lang="it-IT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7315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E9289-8BD6-4AFB-A21A-5D3FEABE7520}" type="datetimeFigureOut">
              <a:rPr lang="it-IT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20/01/2015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FC8411-7D91-4B0B-A9D9-323A35F84B81}" type="slidenum">
              <a:rPr lang="it-IT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6914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12C23E-8DE6-469F-B135-27193331C01E}" type="datetimeFigureOut">
              <a:rPr lang="it-IT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20/01/2015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3A2BE9-CF7B-48F8-B40B-266B694F06AD}" type="slidenum">
              <a:rPr lang="it-IT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6229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103D99-F481-4A35-B166-F8C50464835B}" type="datetimeFigureOut">
              <a:rPr lang="it-IT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20/01/2015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32A962-BD9C-41AA-945C-B66537F2638C}" type="slidenum">
              <a:rPr lang="it-IT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699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F6DAF-EF1A-4B14-B63E-69AA96821B36}" type="datetimeFigureOut">
              <a:rPr lang="it-IT" smtClean="0"/>
              <a:t>20/01/2015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7C2FA-1A07-4589-BEB0-C85D1F15C53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69146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AFEE17-B85B-435C-863D-A76745C39FF5}" type="datetimeFigureOut">
              <a:rPr lang="it-IT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20/01/2015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42E214-CB7D-4A06-A91B-5CBA40A7FB83}" type="slidenum">
              <a:rPr lang="it-IT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7183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CD5B77-41E4-45E3-8998-2C9E0EBD9954}" type="datetimeFigureOut">
              <a:rPr lang="it-IT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20/01/2015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798089-3D4B-42F1-9093-FB7B924082EF}" type="slidenum">
              <a:rPr lang="it-IT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8287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A6736C-AE63-45F0-8142-2DED47221BF2}" type="datetimeFigureOut">
              <a:rPr lang="it-IT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20/01/2015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8922BC-2C46-46F7-BF99-AE45A134DFA0}" type="slidenum">
              <a:rPr lang="it-IT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800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F6DAF-EF1A-4B14-B63E-69AA96821B36}" type="datetimeFigureOut">
              <a:rPr lang="it-IT" smtClean="0"/>
              <a:t>20/01/2015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7C2FA-1A07-4589-BEB0-C85D1F15C53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7829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F6DAF-EF1A-4B14-B63E-69AA96821B36}" type="datetimeFigureOut">
              <a:rPr lang="it-IT" smtClean="0"/>
              <a:t>20/01/2015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7C2FA-1A07-4589-BEB0-C85D1F15C53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08468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F6DAF-EF1A-4B14-B63E-69AA96821B36}" type="datetimeFigureOut">
              <a:rPr lang="it-IT" smtClean="0"/>
              <a:t>20/01/2015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7C2FA-1A07-4589-BEB0-C85D1F15C53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8666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F6DAF-EF1A-4B14-B63E-69AA96821B36}" type="datetimeFigureOut">
              <a:rPr lang="it-IT" smtClean="0"/>
              <a:t>20/01/2015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7C2FA-1A07-4589-BEB0-C85D1F15C53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2675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F6DAF-EF1A-4B14-B63E-69AA96821B36}" type="datetimeFigureOut">
              <a:rPr lang="it-IT" smtClean="0"/>
              <a:t>20/01/2015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7C2FA-1A07-4589-BEB0-C85D1F15C53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22981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F6DAF-EF1A-4B14-B63E-69AA96821B36}" type="datetimeFigureOut">
              <a:rPr lang="it-IT" smtClean="0"/>
              <a:t>20/01/2015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7C2FA-1A07-4589-BEB0-C85D1F15C53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5434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F6DAF-EF1A-4B14-B63E-69AA96821B36}" type="datetimeFigureOut">
              <a:rPr lang="it-IT" smtClean="0"/>
              <a:t>20/01/2015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7C2FA-1A07-4589-BEB0-C85D1F15C53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29586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1F6DAF-EF1A-4B14-B63E-69AA96821B36}" type="datetimeFigureOut">
              <a:rPr lang="it-IT" smtClean="0"/>
              <a:t>20/01/2015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67C2FA-1A07-4589-BEB0-C85D1F15C53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4194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1D3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74B4098-41CC-4AB7-B0FB-8BB34F657141}" type="datetimeFigureOut">
              <a:rPr lang="it-IT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20/01/2015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DF26846-0955-4AFD-8222-12F64DDACC5B}" type="slidenum">
              <a:rPr lang="it-IT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5696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Relationship Id="rId5" Type="http://schemas.openxmlformats.org/officeDocument/2006/relationships/hyperlink" Target="A%20spasso%20con%20la%20Venere.ppt" TargetMode="Externa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827584" y="2204864"/>
            <a:ext cx="7772400" cy="1470025"/>
          </a:xfrm>
        </p:spPr>
        <p:txBody>
          <a:bodyPr>
            <a:noAutofit/>
          </a:bodyPr>
          <a:lstStyle/>
          <a:p>
            <a:r>
              <a:rPr lang="it-IT" sz="9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CCR</a:t>
            </a:r>
            <a:endParaRPr lang="it-IT" sz="9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619672" y="4077072"/>
            <a:ext cx="6400800" cy="1752600"/>
          </a:xfrm>
        </p:spPr>
        <p:txBody>
          <a:bodyPr/>
          <a:lstStyle/>
          <a:p>
            <a:r>
              <a:rPr lang="it-IT" sz="4400" dirty="0" smtClean="0">
                <a:solidFill>
                  <a:schemeClr val="tx1"/>
                </a:solidFill>
              </a:rPr>
              <a:t>Anno Scolastico 2013-2014</a:t>
            </a:r>
            <a:endParaRPr lang="it-IT" sz="4400" dirty="0">
              <a:solidFill>
                <a:schemeClr val="tx1"/>
              </a:solidFill>
            </a:endParaRPr>
          </a:p>
        </p:txBody>
      </p:sp>
      <p:pic>
        <p:nvPicPr>
          <p:cNvPr id="4" name="Immagine 3" descr="C:\Users\Giulia\Desktop\ccr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60648"/>
            <a:ext cx="2304256" cy="19442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6842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Giulia\Desktop\bastiglia foto 0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6632"/>
            <a:ext cx="7416824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899592" y="5157192"/>
            <a:ext cx="68647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>
                <a:latin typeface="Comic Sans MS" panose="030F0702030302020204" pitchFamily="66" charset="0"/>
              </a:rPr>
              <a:t>VISITA AL NIDO COLPITO DALL’ALLUVIONE A CUI I RAGAZZI DEL CCR HANNO DEVOLUTO 400 EURO IN MATERIALE DIDATTICO</a:t>
            </a:r>
            <a:endParaRPr lang="it-IT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514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611560" y="548680"/>
            <a:ext cx="76328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>
                <a:latin typeface="Comic Sans MS" panose="030F0702030302020204" pitchFamily="66" charset="0"/>
              </a:rPr>
              <a:t>CCR E’… VALORIZZAZIONE DEL PATRIMONIO STORICO E ARTISTICO LOCALE</a:t>
            </a:r>
            <a:endParaRPr lang="it-IT" sz="2800" dirty="0">
              <a:latin typeface="Comic Sans MS" panose="030F0702030302020204" pitchFamily="66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899592" y="5877272"/>
            <a:ext cx="7560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latin typeface="Comic Sans MS" panose="030F0702030302020204" pitchFamily="66" charset="0"/>
              </a:rPr>
              <a:t>PARTECIPAZIONE AL PROGETTO « DAL MIO AL NOSTRO» CON LE ESPERTE DEL « PIGORINI» DI ROMA</a:t>
            </a:r>
            <a:endParaRPr lang="it-IT" dirty="0">
              <a:latin typeface="Comic Sans MS" panose="030F0702030302020204" pitchFamily="66" charset="0"/>
            </a:endParaRPr>
          </a:p>
        </p:txBody>
      </p:sp>
      <p:pic>
        <p:nvPicPr>
          <p:cNvPr id="5" name="Picture 2" descr="C:\Users\Giulia\Desktop\GC14 5878-40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942431"/>
            <a:ext cx="6696744" cy="3871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4732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811710" y="612304"/>
            <a:ext cx="5904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latin typeface="Comic Sans MS" panose="030F0702030302020204" pitchFamily="66" charset="0"/>
              </a:rPr>
              <a:t>PARTECIPAZIONE ALLA CERIMONIA IN OCCASIONE DELL’ARRIVO DELLA VENERE</a:t>
            </a:r>
            <a:endParaRPr lang="it-IT" dirty="0">
              <a:latin typeface="Comic Sans MS" panose="030F0702030302020204" pitchFamily="66" charset="0"/>
            </a:endParaRPr>
          </a:p>
        </p:txBody>
      </p:sp>
      <p:pic>
        <p:nvPicPr>
          <p:cNvPr id="10242" name="Picture 2" descr="C:\Users\Giulia\Desktop\GC14 5805-40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862" y="1988840"/>
            <a:ext cx="7079530" cy="4710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3135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C:\Users\Giulia\Desktop\GC14 5842-40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41" y="548680"/>
            <a:ext cx="8701709" cy="5789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4636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Giulia\Desktop\IMG-20140404-WA0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40768"/>
            <a:ext cx="7977081" cy="5451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619672" y="476672"/>
            <a:ext cx="6192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latin typeface="Comic Sans MS" panose="030F0702030302020204" pitchFamily="66" charset="0"/>
              </a:rPr>
              <a:t>A LEZIONE DI ARCHEOLOGIA CON LE ESPERTE DEL MUSEO «PIGORINI» DI ROMA</a:t>
            </a:r>
            <a:endParaRPr lang="it-IT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5111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Giulia\Desktop\IMG-20140404-WA0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999" y="1196752"/>
            <a:ext cx="7067939" cy="5300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763688" y="334396"/>
            <a:ext cx="5472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latin typeface="Comic Sans MS" panose="030F0702030302020204" pitchFamily="66" charset="0"/>
              </a:rPr>
              <a:t>CON L’UTILIZZO DEL </a:t>
            </a:r>
            <a:r>
              <a:rPr lang="it-IT" b="1" dirty="0" smtClean="0">
                <a:latin typeface="Comic Sans MS" panose="030F0702030302020204" pitchFamily="66" charset="0"/>
              </a:rPr>
              <a:t>PROFILOMETRO</a:t>
            </a:r>
            <a:r>
              <a:rPr lang="it-IT" dirty="0" smtClean="0">
                <a:latin typeface="Comic Sans MS" panose="030F0702030302020204" pitchFamily="66" charset="0"/>
              </a:rPr>
              <a:t> SI RIPRODUCE SU CARTA LA VENERE </a:t>
            </a:r>
            <a:endParaRPr lang="it-IT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126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827584" y="404665"/>
            <a:ext cx="7704856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 smtClean="0">
                <a:latin typeface="Comic Sans MS" panose="030F0702030302020204" pitchFamily="66" charset="0"/>
              </a:rPr>
              <a:t>DOPO LE ATTIVITA’ CON LE ESPERTE PREPARAZIONE MOSTRA   </a:t>
            </a:r>
            <a:r>
              <a:rPr lang="it-IT" sz="3200" b="1" dirty="0" smtClean="0">
                <a:latin typeface="Comic Sans MS" panose="030F0702030302020204" pitchFamily="66" charset="0"/>
              </a:rPr>
              <a:t>« A SPASSO CON LA VENERE»</a:t>
            </a:r>
          </a:p>
          <a:p>
            <a:pPr algn="ctr"/>
            <a:endParaRPr lang="it-IT" sz="32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it-IT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LA STORIA DEL RITROVAMENTO DELLA VENERE A FUMETTI</a:t>
            </a:r>
          </a:p>
          <a:p>
            <a:pPr algn="ctr"/>
            <a:endParaRPr lang="it-IT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it-IT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I RAGAZZI DEL CCR HANNO VOLUTO CREARE UNO STRUMENTO DIVULGATIVO ACCATTIVANTE MA CON UN LIGNGUAGGIO SEMPLICE PENSATO PER I BAMBINI</a:t>
            </a:r>
            <a:endParaRPr lang="it-IT" sz="3200" dirty="0">
              <a:solidFill>
                <a:schemeClr val="tx1">
                  <a:lumMod val="95000"/>
                  <a:lumOff val="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3922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Immagine 4" descr="Mammaeli_colS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284538"/>
            <a:ext cx="4519613" cy="331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Immagine 5" descr="Elino-1 coloSX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5153025"/>
            <a:ext cx="1595437" cy="144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umetto 3 6"/>
          <p:cNvSpPr/>
          <p:nvPr/>
        </p:nvSpPr>
        <p:spPr>
          <a:xfrm>
            <a:off x="5940425" y="1916113"/>
            <a:ext cx="2857500" cy="2286000"/>
          </a:xfrm>
          <a:prstGeom prst="wedgeEllipseCallout">
            <a:avLst>
              <a:gd name="adj1" fmla="val 545"/>
              <a:gd name="adj2" fmla="val 87902"/>
            </a:avLst>
          </a:prstGeom>
          <a:solidFill>
            <a:schemeClr val="accent6">
              <a:lumMod val="60000"/>
              <a:lumOff val="40000"/>
            </a:schemeClr>
          </a:solidFill>
          <a:ln w="25400">
            <a:solidFill>
              <a:schemeClr val="accent6">
                <a:lumMod val="40000"/>
                <a:lumOff val="60000"/>
              </a:schemeClr>
            </a:solidFill>
          </a:ln>
          <a:effectLst>
            <a:outerShdw sx="1000" sy="1000" rotWithShape="0">
              <a:srgbClr val="000000"/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it-IT" sz="2400" dirty="0">
                <a:solidFill>
                  <a:prstClr val="black"/>
                </a:solidFill>
              </a:rPr>
              <a:t>Siamo andati a vedere il museo che porta il nostro nome.</a:t>
            </a:r>
          </a:p>
        </p:txBody>
      </p:sp>
      <p:sp>
        <p:nvSpPr>
          <p:cNvPr id="8" name="Fumetto 3 7"/>
          <p:cNvSpPr/>
          <p:nvPr/>
        </p:nvSpPr>
        <p:spPr>
          <a:xfrm flipH="1">
            <a:off x="1979613" y="1268413"/>
            <a:ext cx="3806825" cy="1500187"/>
          </a:xfrm>
          <a:prstGeom prst="wedgeEllipseCallout">
            <a:avLst>
              <a:gd name="adj1" fmla="val -5632"/>
              <a:gd name="adj2" fmla="val 93669"/>
            </a:avLst>
          </a:prstGeom>
          <a:solidFill>
            <a:schemeClr val="accent6">
              <a:lumMod val="60000"/>
              <a:lumOff val="40000"/>
            </a:schemeClr>
          </a:solidFill>
          <a:ln w="25400">
            <a:solidFill>
              <a:schemeClr val="accent6">
                <a:lumMod val="40000"/>
                <a:lumOff val="60000"/>
              </a:schemeClr>
            </a:solidFill>
          </a:ln>
          <a:effectLst>
            <a:outerShdw sx="1000" sy="1000" rotWithShape="0">
              <a:srgbClr val="000000"/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it-IT" sz="2400" dirty="0">
                <a:solidFill>
                  <a:prstClr val="black"/>
                </a:solidFill>
              </a:rPr>
              <a:t>Che cosa avete fatto oggi a scuola?</a:t>
            </a:r>
          </a:p>
        </p:txBody>
      </p:sp>
      <p:pic>
        <p:nvPicPr>
          <p:cNvPr id="2054" name="Immagine 8" descr="V_lato A co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60350"/>
            <a:ext cx="1008062" cy="332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olo 1"/>
          <p:cNvSpPr>
            <a:spLocks noGrp="1"/>
          </p:cNvSpPr>
          <p:nvPr>
            <p:ph type="ctrTitle"/>
          </p:nvPr>
        </p:nvSpPr>
        <p:spPr>
          <a:xfrm>
            <a:off x="755650" y="0"/>
            <a:ext cx="7772400" cy="12239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 action="ppaction://hlinkpres?slideindex=1&amp;slidetitle="/>
              </a:rPr>
              <a:t>A spasso con la Venere</a:t>
            </a:r>
            <a:endParaRPr lang="it-IT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linkClick r:id="rId5" action="ppaction://hlinkpres?slideindex=1&amp;slidetitle="/>
            </a:endParaRPr>
          </a:p>
        </p:txBody>
      </p:sp>
    </p:spTree>
    <p:extLst>
      <p:ext uri="{BB962C8B-B14F-4D97-AF65-F5344CB8AC3E}">
        <p14:creationId xmlns:p14="http://schemas.microsoft.com/office/powerpoint/2010/main" val="2769869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Giulia\Desktop\112___06\IMG_09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72816"/>
            <a:ext cx="713576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187624" y="332656"/>
            <a:ext cx="68407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/>
              <a:t>I RAGAZZI DEL CCR SONO PRESENTI DURANTE LE FASI DI IMBALLAGGIO DELLA VENERE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1222506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iulia\Desktop\112___06\IMG_09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635176"/>
            <a:ext cx="6297860" cy="5875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223367" y="764704"/>
            <a:ext cx="1800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A NOI IL PRIVILEGIO DI VEDERE LA VENERE</a:t>
            </a:r>
          </a:p>
          <a:p>
            <a:r>
              <a:rPr lang="it-IT" sz="2400" dirty="0" smtClean="0"/>
              <a:t>SENZA VETRI</a:t>
            </a:r>
          </a:p>
        </p:txBody>
      </p:sp>
    </p:spTree>
    <p:extLst>
      <p:ext uri="{BB962C8B-B14F-4D97-AF65-F5344CB8AC3E}">
        <p14:creationId xmlns:p14="http://schemas.microsoft.com/office/powerpoint/2010/main" val="2155631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66321" y="404664"/>
            <a:ext cx="7499176" cy="490066"/>
          </a:xfrm>
        </p:spPr>
        <p:txBody>
          <a:bodyPr>
            <a:noAutofit/>
          </a:bodyPr>
          <a:lstStyle/>
          <a:p>
            <a:r>
              <a:rPr lang="it-IT" sz="2800" dirty="0" smtClean="0">
                <a:latin typeface="Comic Sans MS" panose="030F0702030302020204" pitchFamily="66" charset="0"/>
              </a:rPr>
              <a:t>I CONSIGLIERI DEL CCR</a:t>
            </a:r>
            <a:endParaRPr lang="it-IT" sz="2800" dirty="0">
              <a:latin typeface="Comic Sans MS" panose="030F0702030302020204" pitchFamily="66" charset="0"/>
            </a:endParaRPr>
          </a:p>
        </p:txBody>
      </p:sp>
      <p:pic>
        <p:nvPicPr>
          <p:cNvPr id="5" name="Immagine 4" descr="C:\Users\Giulia\Desktop\Taglio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8568951" cy="54726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4797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187624" y="692695"/>
            <a:ext cx="62646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smtClean="0">
                <a:latin typeface="Comic Sans MS" panose="030F0702030302020204" pitchFamily="66" charset="0"/>
              </a:rPr>
              <a:t>CCR E’… INCONTRO TRA GENERAZIONI</a:t>
            </a:r>
            <a:endParaRPr lang="it-IT" sz="3600" dirty="0">
              <a:latin typeface="Comic Sans MS" panose="030F0702030302020204" pitchFamily="66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1403648" y="6165304"/>
            <a:ext cx="6624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PROGETTO « DALLA COLTURA IMPARIAMO LA CULTURA»</a:t>
            </a:r>
            <a:endParaRPr lang="it-IT" dirty="0"/>
          </a:p>
        </p:txBody>
      </p:sp>
      <p:pic>
        <p:nvPicPr>
          <p:cNvPr id="12290" name="Picture 2" descr="C:\Users\Giulia\Desktop\IMG_08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027305"/>
            <a:ext cx="7992887" cy="413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7957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Giulia\Desktop\IMG_08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23940"/>
            <a:ext cx="8538966" cy="5687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4957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Giulia\Desktop\IMG_09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24744"/>
            <a:ext cx="6525277" cy="4345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467544" y="476672"/>
            <a:ext cx="6120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latin typeface="Comic Sans MS" panose="030F0702030302020204" pitchFamily="66" charset="0"/>
              </a:rPr>
              <a:t>AVETE VOLUTO LA ZAPPA…</a:t>
            </a:r>
            <a:endParaRPr lang="it-IT" sz="2000" dirty="0">
              <a:latin typeface="Comic Sans MS" panose="030F0702030302020204" pitchFamily="66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4004273" y="5738058"/>
            <a:ext cx="3456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000" dirty="0" smtClean="0">
                <a:latin typeface="Comic Sans MS" panose="030F0702030302020204" pitchFamily="66" charset="0"/>
              </a:rPr>
              <a:t>… E ADESSO ZAPPATE!</a:t>
            </a:r>
            <a:endParaRPr lang="it-IT" sz="2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129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827584" y="2204864"/>
            <a:ext cx="7772400" cy="1470025"/>
          </a:xfrm>
        </p:spPr>
        <p:txBody>
          <a:bodyPr>
            <a:noAutofit/>
          </a:bodyPr>
          <a:lstStyle/>
          <a:p>
            <a:r>
              <a:rPr lang="it-IT" sz="9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CCR</a:t>
            </a:r>
            <a:endParaRPr lang="it-IT" sz="9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619672" y="4077072"/>
            <a:ext cx="6400800" cy="1752600"/>
          </a:xfrm>
        </p:spPr>
        <p:txBody>
          <a:bodyPr/>
          <a:lstStyle/>
          <a:p>
            <a:r>
              <a:rPr lang="it-IT" sz="4400" dirty="0" smtClean="0">
                <a:solidFill>
                  <a:schemeClr val="tx1"/>
                </a:solidFill>
              </a:rPr>
              <a:t>Anno Scolastico 2014-2015</a:t>
            </a:r>
            <a:endParaRPr lang="it-IT" sz="4400" dirty="0">
              <a:solidFill>
                <a:schemeClr val="tx1"/>
              </a:solidFill>
            </a:endParaRPr>
          </a:p>
        </p:txBody>
      </p:sp>
      <p:pic>
        <p:nvPicPr>
          <p:cNvPr id="4" name="Immagine 3" descr="C:\Users\Giulia\Desktop\ccr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60648"/>
            <a:ext cx="2304256" cy="19442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549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Giulia\Desktop\Mamma\CCR 2014-2015uova cartella\foto orto 6-10-24\2014-10-06 14.42.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644" y="1412776"/>
            <a:ext cx="7562728" cy="4902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862644" y="548680"/>
            <a:ext cx="7669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CIASCUNA CLASSE, A TURNO, COLLABORA CON I RAGAZZI DEL CCR NELLE ATTIVITA’ DI PULIZIA, SEMINA E………….RACCOLTO……..SI SPERA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89430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iulia\Desktop\Mamma\CCR 2014-2015uova cartella\foto orto 6-10-24\20141006_1450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836712"/>
            <a:ext cx="4104456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Giulia\Desktop\Mamma\CCR 2014-2015uova cartella\foto orto 6-10-24\20141006_1525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32656"/>
            <a:ext cx="3816424" cy="3573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4860032" y="4653136"/>
            <a:ext cx="41044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SI PREPARA IL TERRENO</a:t>
            </a:r>
          </a:p>
          <a:p>
            <a:r>
              <a:rPr lang="it-IT" sz="2800" dirty="0" smtClean="0"/>
              <a:t>SOTTO LA GUIDA ATTENTA</a:t>
            </a:r>
          </a:p>
          <a:p>
            <a:r>
              <a:rPr lang="it-IT" sz="2800" dirty="0" smtClean="0"/>
              <a:t>DEL SIG. MACCAFERRI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2629849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Giulia\Desktop\Mamma\CCR 2014-2015uova cartella\foto orto 6-10-24\20141006_1525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204864"/>
            <a:ext cx="7044880" cy="3962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683568" y="836712"/>
            <a:ext cx="82809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 smtClean="0"/>
              <a:t>MANI ESPERTE GUIDANO I NOSTRI PRIMI PASSI VERSO LA SEMINA DEI CIPOLLOTTI</a:t>
            </a:r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1654969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Giulia\Desktop\Mamma\CCR 2014-2015uova cartella\foto\2014-12-01 14.29.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24744"/>
            <a:ext cx="8036379" cy="5352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611559" y="332656"/>
            <a:ext cx="80363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smtClean="0"/>
              <a:t>SI COMINCIA A LAVORARE PER REALIZZARE UN PROGETTO RIGUARDANTE IL TEMPO LIBERO DEI RAGAZZI: UNA PISTA DA CICLO-CROSS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1777399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Giulia\Desktop\Mamma\CCR 2014-2015uova cartella\foto\2014-12-01 14.34.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84784"/>
            <a:ext cx="7560840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043608" y="548680"/>
            <a:ext cx="72728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PER PRIMA COSA I CONSIGLIERI VISITANO IL LUOGO DESTINATO ALLA REALIZZAZIONE DEL PROGETTO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2298112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Giulia\Desktop\Mamma\CCR 2014-2015uova cartella\foto\2014-12-01 14.57.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916832"/>
            <a:ext cx="6995334" cy="4659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611560" y="188640"/>
            <a:ext cx="82089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smtClean="0"/>
              <a:t>I RAGAZZI INCONTRANO IL NUOVO ASSESSORE ALL’ISTRUZIONE</a:t>
            </a:r>
          </a:p>
          <a:p>
            <a:pPr algn="ctr"/>
            <a:r>
              <a:rPr lang="it-IT" sz="2000" dirty="0" smtClean="0"/>
              <a:t> SIG. G. MARCHIONI</a:t>
            </a:r>
          </a:p>
          <a:p>
            <a:endParaRPr lang="it-IT" sz="2000" dirty="0"/>
          </a:p>
          <a:p>
            <a:pPr algn="ctr"/>
            <a:r>
              <a:rPr lang="it-IT" sz="2000" dirty="0" smtClean="0"/>
              <a:t>……UNA STRETTA DI MANO TRA ASSESSORE E VICESINDACO NELL’UFFICIO</a:t>
            </a:r>
          </a:p>
          <a:p>
            <a:pPr algn="ctr"/>
            <a:r>
              <a:rPr lang="it-IT" sz="2000" dirty="0" smtClean="0"/>
              <a:t> DEL SINDACO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1098706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latin typeface="Comic Sans MS" panose="030F0702030302020204" pitchFamily="66" charset="0"/>
              </a:rPr>
              <a:t>INSEDIAMENTO CCR</a:t>
            </a:r>
            <a:endParaRPr lang="it-IT" dirty="0">
              <a:latin typeface="Comic Sans MS" panose="030F0702030302020204" pitchFamily="66" charset="0"/>
            </a:endParaRPr>
          </a:p>
        </p:txBody>
      </p:sp>
      <p:pic>
        <p:nvPicPr>
          <p:cNvPr id="2050" name="Picture 2" descr="C:\Users\Giulia\Desktop\FQ13 33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204864"/>
            <a:ext cx="7560840" cy="4511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323528" y="1340768"/>
            <a:ext cx="856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Comic Sans MS" panose="030F0702030302020204" pitchFamily="66" charset="0"/>
              </a:rPr>
              <a:t>IN SEDUTA CONGIUNTA CON IL CONSIGLIO COMUNALE DEGLI ADULTI</a:t>
            </a:r>
            <a:endParaRPr lang="it-IT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300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Giulia\Desktop\Mamma\CCR 2014-2015uova cartella\foto\2014-12-01 15.04.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00808"/>
            <a:ext cx="7315463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187624" y="673567"/>
            <a:ext cx="6925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/>
              <a:t>E ADESSO SI PARLA DI COSE SERIE NELL’UFFICIO </a:t>
            </a:r>
          </a:p>
          <a:p>
            <a:pPr algn="ctr"/>
            <a:r>
              <a:rPr lang="it-IT" sz="2400" dirty="0" smtClean="0"/>
              <a:t>DELL’ ASSESSORE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847714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Giulia\Desktop\Mamma\CCR 2014-2015uova cartella\foto\2014-12-01 15.37.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12776"/>
            <a:ext cx="7207444" cy="480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395536" y="476672"/>
            <a:ext cx="86409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I RAGAZZI ESPONGONO AL NUOVO ASSESSORE LE ATTIVITA’ SVOLTE NEL LORO PRIMO ANNO DI MANDATO.</a:t>
            </a:r>
          </a:p>
          <a:p>
            <a:pPr algn="ctr"/>
            <a:r>
              <a:rPr lang="it-IT" dirty="0" smtClean="0"/>
              <a:t>POI SI PIANIFICA IL LAVORO PER IL NUOVO ANNO …..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18946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Giulia\Desktop\FQ13 339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28800"/>
            <a:ext cx="7703551" cy="497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egnaposto contenuto 3"/>
          <p:cNvSpPr txBox="1">
            <a:spLocks/>
          </p:cNvSpPr>
          <p:nvPr/>
        </p:nvSpPr>
        <p:spPr>
          <a:xfrm>
            <a:off x="2662014" y="476673"/>
            <a:ext cx="4038600" cy="75608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it-IT" sz="2000" dirty="0" smtClean="0">
                <a:latin typeface="Comic Sans MS" panose="030F0702030302020204" pitchFamily="66" charset="0"/>
              </a:rPr>
              <a:t>CIASCUN CONSIGLIERE ESPONE IL SUO PROGETTO</a:t>
            </a:r>
            <a:endParaRPr lang="it-IT" sz="2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3228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Giulia\Desktop\FQ13 33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84784"/>
            <a:ext cx="7677402" cy="5111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827584" y="404664"/>
            <a:ext cx="72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>
                <a:latin typeface="Comic Sans MS" panose="030F0702030302020204" pitchFamily="66" charset="0"/>
              </a:rPr>
              <a:t>I DIRITTI DEI BAMBINI TRADOTTI NEL LINGUAGGIO DEI SEGNI</a:t>
            </a:r>
            <a:endParaRPr lang="it-IT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191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iulia\Desktop\Mamma\CCR 2013\Foto Giornata diritti 2013\FQ13 33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88640"/>
            <a:ext cx="4027170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467544" y="764704"/>
            <a:ext cx="417646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>
                <a:latin typeface="Comic Sans MS" panose="030F0702030302020204" pitchFamily="66" charset="0"/>
              </a:rPr>
              <a:t>IL CONSIGLIO COMUNALE</a:t>
            </a:r>
          </a:p>
          <a:p>
            <a:pPr algn="ctr"/>
            <a:r>
              <a:rPr lang="it-IT" sz="2400" dirty="0" smtClean="0">
                <a:latin typeface="Comic Sans MS" panose="030F0702030302020204" pitchFamily="66" charset="0"/>
              </a:rPr>
              <a:t> DEGLI ADULTI APPROVA </a:t>
            </a:r>
          </a:p>
          <a:p>
            <a:pPr algn="ctr"/>
            <a:r>
              <a:rPr lang="it-IT" sz="2400" dirty="0" smtClean="0">
                <a:latin typeface="Comic Sans MS" panose="030F0702030302020204" pitchFamily="66" charset="0"/>
              </a:rPr>
              <a:t>SUBITO IL PROGETTO DEL CANDIDATO </a:t>
            </a:r>
          </a:p>
          <a:p>
            <a:pPr algn="ctr"/>
            <a:r>
              <a:rPr lang="it-IT" sz="2400" b="1" dirty="0" smtClean="0">
                <a:latin typeface="Comic Sans MS" panose="030F0702030302020204" pitchFamily="66" charset="0"/>
              </a:rPr>
              <a:t>IVAN VLADIMIROV</a:t>
            </a:r>
          </a:p>
          <a:p>
            <a:pPr algn="ctr"/>
            <a:r>
              <a:rPr lang="it-IT" sz="2400" dirty="0" smtClean="0">
                <a:latin typeface="Comic Sans MS" panose="030F0702030302020204" pitchFamily="66" charset="0"/>
              </a:rPr>
              <a:t> CHE PROPONE LA PRESENZA DI UN </a:t>
            </a:r>
            <a:r>
              <a:rPr lang="it-IT" sz="2400" b="1" dirty="0" smtClean="0">
                <a:latin typeface="Comic Sans MS" panose="030F0702030302020204" pitchFamily="66" charset="0"/>
              </a:rPr>
              <a:t>INTERPRETE LIS </a:t>
            </a:r>
            <a:r>
              <a:rPr lang="it-IT" sz="2400" dirty="0" smtClean="0">
                <a:latin typeface="Comic Sans MS" panose="030F0702030302020204" pitchFamily="66" charset="0"/>
              </a:rPr>
              <a:t>AD OGNI MANIFESTAZIONE PUBBLICA ORGANIZZATA DAL COMUNE</a:t>
            </a:r>
            <a:endParaRPr lang="it-IT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3526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latin typeface="Comic Sans MS" panose="030F0702030302020204" pitchFamily="66" charset="0"/>
              </a:rPr>
              <a:t>CCR E’… ACCOGLIENZA</a:t>
            </a:r>
            <a:endParaRPr lang="it-IT" dirty="0">
              <a:latin typeface="Comic Sans MS" panose="030F0702030302020204" pitchFamily="66" charset="0"/>
            </a:endParaRPr>
          </a:p>
        </p:txBody>
      </p:sp>
      <p:pic>
        <p:nvPicPr>
          <p:cNvPr id="6146" name="Picture 2" descr="C:\Users\Giulia\Desktop\IMG_07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72816"/>
            <a:ext cx="7027643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Giulia\Desktop\IMG_07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10" y="1592796"/>
            <a:ext cx="8496944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9998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683568" y="764704"/>
            <a:ext cx="71287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dirty="0" smtClean="0">
                <a:latin typeface="Comic Sans MS" panose="030F0702030302020204" pitchFamily="66" charset="0"/>
              </a:rPr>
              <a:t>CCR E’… SOLIDARIETA’</a:t>
            </a:r>
            <a:endParaRPr lang="it-IT" sz="4400" dirty="0">
              <a:latin typeface="Comic Sans MS" panose="030F0702030302020204" pitchFamily="66" charset="0"/>
            </a:endParaRPr>
          </a:p>
        </p:txBody>
      </p:sp>
      <p:pic>
        <p:nvPicPr>
          <p:cNvPr id="7170" name="Picture 2" descr="C:\Users\Giulia\Desktop\bastiglia foto 0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40238"/>
            <a:ext cx="7992888" cy="4905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6804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Giulia\Desktop\IMG_07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-124544"/>
            <a:ext cx="7848872" cy="5227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979712" y="5373216"/>
            <a:ext cx="56886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>
                <a:latin typeface="Comic Sans MS" panose="030F0702030302020204" pitchFamily="66" charset="0"/>
              </a:rPr>
              <a:t>I CONSIGLIERI DEL CCR INCONTRANO IL SINDACO DI BASTIGLIA</a:t>
            </a:r>
            <a:endParaRPr lang="it-IT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235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610</TotalTime>
  <Words>425</Words>
  <Application>Microsoft Office PowerPoint</Application>
  <PresentationFormat>Presentazione su schermo (4:3)</PresentationFormat>
  <Paragraphs>54</Paragraphs>
  <Slides>31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Titoli diapositive</vt:lpstr>
      </vt:variant>
      <vt:variant>
        <vt:i4>31</vt:i4>
      </vt:variant>
    </vt:vector>
  </HeadingPairs>
  <TitlesOfParts>
    <vt:vector size="33" baseType="lpstr">
      <vt:lpstr>Tema di Office</vt:lpstr>
      <vt:lpstr>1_Tema di Office</vt:lpstr>
      <vt:lpstr>CCR</vt:lpstr>
      <vt:lpstr>I CONSIGLIERI DEL CCR</vt:lpstr>
      <vt:lpstr>INSEDIAMENTO CCR</vt:lpstr>
      <vt:lpstr>Presentazione standard di PowerPoint</vt:lpstr>
      <vt:lpstr>Presentazione standard di PowerPoint</vt:lpstr>
      <vt:lpstr>Presentazione standard di PowerPoint</vt:lpstr>
      <vt:lpstr>CCR E’… ACCOGLIENZA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 spasso con la Venere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CCR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CCR</dc:title>
  <dc:creator>Giulia</dc:creator>
  <cp:lastModifiedBy>Giulia</cp:lastModifiedBy>
  <cp:revision>34</cp:revision>
  <dcterms:created xsi:type="dcterms:W3CDTF">2014-06-25T17:29:53Z</dcterms:created>
  <dcterms:modified xsi:type="dcterms:W3CDTF">2015-01-20T06:14:59Z</dcterms:modified>
</cp:coreProperties>
</file>